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308" r:id="rId1"/>
  </p:sldMasterIdLst>
  <p:notesMasterIdLst>
    <p:notesMasterId r:id="rId9"/>
  </p:notesMasterIdLst>
  <p:sldIdLst>
    <p:sldId id="3991" r:id="rId2"/>
    <p:sldId id="3992" r:id="rId3"/>
    <p:sldId id="3993" r:id="rId4"/>
    <p:sldId id="3994" r:id="rId5"/>
    <p:sldId id="3995" r:id="rId6"/>
    <p:sldId id="3996" r:id="rId7"/>
    <p:sldId id="399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290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6343" autoAdjust="0"/>
  </p:normalViewPr>
  <p:slideViewPr>
    <p:cSldViewPr>
      <p:cViewPr varScale="1">
        <p:scale>
          <a:sx n="78" d="100"/>
          <a:sy n="78" d="100"/>
        </p:scale>
        <p:origin x="84" y="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72F4486-BC30-49C0-A24F-85E68F0E55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5ABB5F4-E433-4907-AF2E-5BB6C0723A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ABAE778-1358-4D70-A63D-EA00B39BC10D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492E29F-EC28-4CC2-BF82-4138FF8BE6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C7660DA-E396-47DF-B1F7-A6D1E4A05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99F26F-02F3-42BF-AE1C-8A9F7A9A37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E1735E-20F5-4B37-B0A2-B9BCEACB8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FA791-354E-408C-BC43-F0920BC58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20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023114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370012" y="769937"/>
            <a:ext cx="73152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4" y="6245225"/>
            <a:ext cx="301907" cy="28882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 algn="r">
              <a:defRPr sz="14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496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309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哦！我 真 愛 耶 穌 O, How I Love Jesus"/>
          <p:cNvSpPr txBox="1">
            <a:spLocks noGrp="1"/>
          </p:cNvSpPr>
          <p:nvPr>
            <p:ph type="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40662">
              <a:spcBef>
                <a:spcPts val="400"/>
              </a:spcBef>
              <a:defRPr sz="48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dirty="0" err="1"/>
              <a:t>哦！我</a:t>
            </a:r>
            <a:r>
              <a:rPr dirty="0"/>
              <a:t> 真 愛 耶 穌</a:t>
            </a:r>
            <a:br>
              <a:rPr dirty="0"/>
            </a:br>
            <a:r>
              <a:rPr sz="3500" dirty="0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rPr>
              <a:t>O, How I Love Jesus</a:t>
            </a:r>
          </a:p>
        </p:txBody>
      </p:sp>
      <p:sp>
        <p:nvSpPr>
          <p:cNvPr id="21" name="Frederick Whitfield…"/>
          <p:cNvSpPr txBox="1">
            <a:spLocks noGrp="1"/>
          </p:cNvSpPr>
          <p:nvPr>
            <p:ph type="body" sz="quarter" idx="4294967295"/>
          </p:nvPr>
        </p:nvSpPr>
        <p:spPr>
          <a:xfrm>
            <a:off x="1371600" y="3886200"/>
            <a:ext cx="6400800" cy="9842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spcBef>
                <a:spcPts val="900"/>
              </a:spcBef>
              <a:buSzTx/>
              <a:buNone/>
              <a:defRPr sz="16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Frederick Whitfield</a:t>
            </a:r>
          </a:p>
          <a:p>
            <a:pPr marL="0" indent="0" algn="ctr">
              <a:spcBef>
                <a:spcPts val="900"/>
              </a:spcBef>
              <a:buSzTx/>
              <a:buNone/>
              <a:defRPr sz="16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American Melody</a:t>
            </a:r>
          </a:p>
          <a:p>
            <a:pPr marL="0" indent="0" algn="ctr">
              <a:buSzTx/>
              <a:buNone/>
              <a:defRPr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CCLI  #1133585</a:t>
            </a:r>
          </a:p>
        </p:txBody>
      </p:sp>
    </p:spTree>
    <p:extLst>
      <p:ext uri="{BB962C8B-B14F-4D97-AF65-F5344CB8AC3E}">
        <p14:creationId xmlns:p14="http://schemas.microsoft.com/office/powerpoint/2010/main" val="242648019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408 - 哦！我 真 愛 耶 穌 O, How I Love Jesus…"/>
          <p:cNvSpPr txBox="1"/>
          <p:nvPr/>
        </p:nvSpPr>
        <p:spPr>
          <a:xfrm>
            <a:off x="-2" y="-1"/>
            <a:ext cx="9144004" cy="5470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408 -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哦！我 真 愛 耶 穌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  <a:r>
              <a:rPr kumimoji="0" sz="1200" b="1" i="0" u="sng" strike="noStrike" kern="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</a:t>
            </a: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 kumimoji="0" sz="1200" b="1" i="0" u="sng" strike="noStrike" kern="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1) </a:t>
            </a: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我 最 喜 愛 聽 一 美 名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There is a name I love to hear</a:t>
            </a:r>
            <a:endParaRPr kumimoji="0" sz="3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配 得 稱 頌 尊 敬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love to sing its worth</a:t>
            </a: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聲 音 優 美 悅 耳 動 聽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It sounds like music in my ear</a:t>
            </a: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全 地 最 美 之 名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 sweetest name on earth</a:t>
            </a:r>
          </a:p>
        </p:txBody>
      </p:sp>
      <p:sp>
        <p:nvSpPr>
          <p:cNvPr id="24" name="1 of 8"/>
          <p:cNvSpPr txBox="1"/>
          <p:nvPr/>
        </p:nvSpPr>
        <p:spPr>
          <a:xfrm>
            <a:off x="7502525" y="5608637"/>
            <a:ext cx="1219200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898525">
              <a:spcBef>
                <a:spcPts val="1000"/>
              </a:spcBef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marL="0" marR="0" lvl="0" indent="0" algn="ctr" defTabSz="898525" rtl="0" eaLnBrk="1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 of 6</a:t>
            </a:r>
          </a:p>
        </p:txBody>
      </p:sp>
    </p:spTree>
    <p:extLst>
      <p:ext uri="{BB962C8B-B14F-4D97-AF65-F5344CB8AC3E}">
        <p14:creationId xmlns:p14="http://schemas.microsoft.com/office/powerpoint/2010/main" val="118764140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408 - 哦！我 真 愛 耶 穌 O, How I Love Jesus…"/>
          <p:cNvSpPr txBox="1"/>
          <p:nvPr/>
        </p:nvSpPr>
        <p:spPr>
          <a:xfrm>
            <a:off x="-2" y="0"/>
            <a:ext cx="9144004" cy="6083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408 -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哦！我 真 愛 耶 穌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  <a:r>
              <a:rPr kumimoji="0" sz="1200" b="1" i="0" u="sng" strike="noStrike" kern="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endParaRPr kumimoji="0" sz="1200" b="1" i="0" u="sng" strike="noStrike" kern="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DFPBiaoKaiShu-B5-AZ"/>
              <a:sym typeface="DFPBiaoKaiShu-B5-AZ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(副 歌) </a:t>
            </a: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哦！我 真 愛 耶 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哦！我 真 愛 耶 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  <a:b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哦！我 真 愛 耶 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因 為 祂 先 愛 我 !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Because He first loved me!</a:t>
            </a:r>
          </a:p>
        </p:txBody>
      </p:sp>
      <p:sp>
        <p:nvSpPr>
          <p:cNvPr id="27" name="2 of 8"/>
          <p:cNvSpPr txBox="1"/>
          <p:nvPr/>
        </p:nvSpPr>
        <p:spPr>
          <a:xfrm>
            <a:off x="7543800" y="5791200"/>
            <a:ext cx="1219200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898525">
              <a:spcBef>
                <a:spcPts val="1000"/>
              </a:spcBef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marL="0" marR="0" lvl="0" indent="0" algn="ctr" defTabSz="898525" rtl="0" eaLnBrk="1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 of 6</a:t>
            </a:r>
          </a:p>
        </p:txBody>
      </p:sp>
    </p:spTree>
    <p:extLst>
      <p:ext uri="{BB962C8B-B14F-4D97-AF65-F5344CB8AC3E}">
        <p14:creationId xmlns:p14="http://schemas.microsoft.com/office/powerpoint/2010/main" val="199061034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408 - 哦！我 真 愛 耶 穌 O, How I Love Jesus…"/>
          <p:cNvSpPr txBox="1"/>
          <p:nvPr/>
        </p:nvSpPr>
        <p:spPr>
          <a:xfrm>
            <a:off x="-2" y="-1"/>
            <a:ext cx="9144004" cy="5470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408 -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哦！我 真 愛 耶 穌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  <a:r>
              <a:rPr kumimoji="0" sz="1200" b="1" i="0" u="sng" strike="noStrike" kern="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</a:t>
            </a: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 kumimoji="0" sz="1200" b="1" i="0" u="sng" strike="noStrike" kern="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2) </a:t>
            </a: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此 名 使 我 能 知 主 愛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It tells me of a Savior’s love</a:t>
            </a:r>
            <a:endParaRPr kumimoji="0" sz="3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捨 命 償 我 罪 債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Who died to set me free</a:t>
            </a: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救 主 為 我 流 血 受 害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It tells me of His precious blood</a:t>
            </a: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罪 人 惟 此 倚 賴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 sinner’s perfect plea</a:t>
            </a:r>
          </a:p>
        </p:txBody>
      </p:sp>
      <p:sp>
        <p:nvSpPr>
          <p:cNvPr id="30" name="5 of 8"/>
          <p:cNvSpPr txBox="1"/>
          <p:nvPr/>
        </p:nvSpPr>
        <p:spPr>
          <a:xfrm>
            <a:off x="7502525" y="5608637"/>
            <a:ext cx="1219200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898525">
              <a:spcBef>
                <a:spcPts val="1000"/>
              </a:spcBef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marL="0" marR="0" lvl="0" indent="0" algn="ctr" defTabSz="898525" rtl="0" eaLnBrk="1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3 of 6</a:t>
            </a:r>
          </a:p>
        </p:txBody>
      </p:sp>
    </p:spTree>
    <p:extLst>
      <p:ext uri="{BB962C8B-B14F-4D97-AF65-F5344CB8AC3E}">
        <p14:creationId xmlns:p14="http://schemas.microsoft.com/office/powerpoint/2010/main" val="321932641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408 - 哦！我 真 愛 耶 穌 O, How I Love Jesus…"/>
          <p:cNvSpPr txBox="1"/>
          <p:nvPr/>
        </p:nvSpPr>
        <p:spPr>
          <a:xfrm>
            <a:off x="-2" y="0"/>
            <a:ext cx="9144004" cy="6083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408 -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哦！我 真 愛 耶 穌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  <a:r>
              <a:rPr kumimoji="0" sz="1200" b="1" i="0" u="sng" strike="noStrike" kern="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endParaRPr kumimoji="0" sz="1200" b="1" i="0" u="sng" strike="noStrike" kern="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DFPBiaoKaiShu-B5-AZ"/>
              <a:sym typeface="DFPBiaoKaiShu-B5-AZ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(副 歌) </a:t>
            </a: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哦！我 真 愛 耶 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哦！我 真 愛 耶 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  <a:b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哦！我 真 愛 耶 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因 為 祂 先 愛 我 !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Because He first loved me!</a:t>
            </a:r>
          </a:p>
        </p:txBody>
      </p:sp>
      <p:sp>
        <p:nvSpPr>
          <p:cNvPr id="33" name="6 of 8"/>
          <p:cNvSpPr txBox="1"/>
          <p:nvPr/>
        </p:nvSpPr>
        <p:spPr>
          <a:xfrm>
            <a:off x="7543800" y="5791200"/>
            <a:ext cx="1219200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898525">
              <a:spcBef>
                <a:spcPts val="1000"/>
              </a:spcBef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marL="0" marR="0" lvl="0" indent="0" algn="ctr" defTabSz="898525" rtl="0" eaLnBrk="1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4 of 6</a:t>
            </a:r>
          </a:p>
        </p:txBody>
      </p:sp>
    </p:spTree>
    <p:extLst>
      <p:ext uri="{BB962C8B-B14F-4D97-AF65-F5344CB8AC3E}">
        <p14:creationId xmlns:p14="http://schemas.microsoft.com/office/powerpoint/2010/main" val="223583220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408 - 哦！我 真 愛 耶 穌 O, How I Love Jesus…"/>
          <p:cNvSpPr txBox="1"/>
          <p:nvPr/>
        </p:nvSpPr>
        <p:spPr>
          <a:xfrm>
            <a:off x="-2" y="-1"/>
            <a:ext cx="9144004" cy="5470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408 -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哦！我 真 愛 耶 穌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  <a:r>
              <a:rPr kumimoji="0" sz="1200" b="1" i="0" u="sng" strike="noStrike" kern="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</a:t>
            </a: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 kumimoji="0" sz="1200" b="1" i="0" u="sng" strike="noStrike" kern="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3) </a:t>
            </a: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此 名 示 我 主 愛 深 長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It tells of One whose loving heart</a:t>
            </a:r>
            <a:endParaRPr kumimoji="0" sz="3600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深 知 我 心 痛 苦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Can feel my deepest woe</a:t>
            </a: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為 我 分 擔 憂 愁 悲 傷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Who in each sorrow bears a part</a:t>
            </a: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世 間 無 人 像 主</a:t>
            </a:r>
            <a:endParaRPr kumimoji="0" sz="4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That none can bear below</a:t>
            </a:r>
          </a:p>
        </p:txBody>
      </p:sp>
      <p:sp>
        <p:nvSpPr>
          <p:cNvPr id="36" name="7 of 8"/>
          <p:cNvSpPr txBox="1"/>
          <p:nvPr/>
        </p:nvSpPr>
        <p:spPr>
          <a:xfrm>
            <a:off x="7502525" y="5608637"/>
            <a:ext cx="1219200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898525">
              <a:spcBef>
                <a:spcPts val="1000"/>
              </a:spcBef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marL="0" marR="0" lvl="0" indent="0" algn="ctr" defTabSz="898525" rtl="0" eaLnBrk="1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5 of 6</a:t>
            </a:r>
          </a:p>
        </p:txBody>
      </p:sp>
    </p:spTree>
    <p:extLst>
      <p:ext uri="{BB962C8B-B14F-4D97-AF65-F5344CB8AC3E}">
        <p14:creationId xmlns:p14="http://schemas.microsoft.com/office/powerpoint/2010/main" val="37527681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408 - 哦！我 真 愛 耶 穌 O, How I Love Jesus…"/>
          <p:cNvSpPr txBox="1"/>
          <p:nvPr/>
        </p:nvSpPr>
        <p:spPr>
          <a:xfrm>
            <a:off x="-2" y="0"/>
            <a:ext cx="9144004" cy="6083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408 -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哦！我 真 愛 耶 穌 </a:t>
            </a:r>
            <a:r>
              <a:rPr kumimoji="0" sz="1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  <a:r>
              <a:rPr kumimoji="0" sz="1200" b="1" i="0" u="sng" strike="noStrike" kern="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endParaRPr kumimoji="0" sz="1200" b="1" i="0" u="sng" strike="noStrike" kern="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DFPBiaoKaiShu-B5-AZ"/>
              <a:sym typeface="DFPBiaoKaiShu-B5-AZ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(副 歌) </a:t>
            </a: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哦！我 真 愛 耶 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哦！我 真 愛 耶 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  <a:b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ea typeface="DFPBiaoKaiShu-B5-AZ"/>
                <a:cs typeface="DFPBiaoKaiShu-B5-AZ"/>
                <a:sym typeface="DFPBiaoKaiShu-B5-AZ"/>
              </a:rPr>
              <a:t>哦！我 真 愛 耶 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O, how I love Jesus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rgbClr val="FFFFFF"/>
                </a:solidFill>
                <a:latin typeface="DFPBiaoKaiShu-B5-AZ"/>
                <a:ea typeface="DFPBiaoKaiShu-B5-AZ"/>
                <a:cs typeface="DFPBiaoKaiShu-B5-AZ"/>
                <a:sym typeface="DFPBiaoKaiShu-B5-AZ"/>
              </a:defRPr>
            </a:pPr>
            <a:r>
              <a:rPr kumimoji="0" sz="4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/>
                <a:sym typeface="DFPBiaoKaiShu-B5-AZ"/>
              </a:rPr>
              <a:t>因 為 祂 先 愛 我 !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kumimoji="0" sz="32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Because He first loved me!</a:t>
            </a:r>
          </a:p>
        </p:txBody>
      </p:sp>
      <p:sp>
        <p:nvSpPr>
          <p:cNvPr id="39" name="8 of 8"/>
          <p:cNvSpPr txBox="1"/>
          <p:nvPr/>
        </p:nvSpPr>
        <p:spPr>
          <a:xfrm>
            <a:off x="7543800" y="5791200"/>
            <a:ext cx="1219200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898525">
              <a:spcBef>
                <a:spcPts val="1000"/>
              </a:spcBef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marL="0" marR="0" lvl="0" indent="0" algn="ctr" defTabSz="898525" rtl="0" eaLnBrk="1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6 of 6</a:t>
            </a:r>
          </a:p>
        </p:txBody>
      </p:sp>
      <p:pic>
        <p:nvPicPr>
          <p:cNvPr id="4" name="Graphic 2" descr="Heart">
            <a:extLst>
              <a:ext uri="{FF2B5EF4-FFF2-40B4-BE49-F238E27FC236}">
                <a16:creationId xmlns:a16="http://schemas.microsoft.com/office/drawing/2014/main" xmlns="" id="{ED834DE1-5A64-4476-AC8D-F21CCAA7A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766500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Default Design">
  <a:themeElements>
    <a:clrScheme name="1_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1_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2370</TotalTime>
  <Words>376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DFPBiaoKaiShu-B5-AZ</vt:lpstr>
      <vt:lpstr>Times New Roman</vt:lpstr>
      <vt:lpstr>1_Default Design</vt:lpstr>
      <vt:lpstr>哦！我 真 愛 耶 穌 O, How I Love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222</cp:revision>
  <cp:lastPrinted>1601-01-01T00:00:00Z</cp:lastPrinted>
  <dcterms:created xsi:type="dcterms:W3CDTF">1601-01-01T00:00:00Z</dcterms:created>
  <dcterms:modified xsi:type="dcterms:W3CDTF">2019-02-15T02:34:59Z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